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59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6"/>
  </p:normalViewPr>
  <p:slideViewPr>
    <p:cSldViewPr snapToGrid="0" snapToObjects="1">
      <p:cViewPr varScale="1">
        <p:scale>
          <a:sx n="72" d="100"/>
          <a:sy n="72" d="100"/>
        </p:scale>
        <p:origin x="81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653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3024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945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1343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816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10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60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76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4375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603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1937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D97500-C70A-FB4A-ACAB-42EDAF088EA1}" type="datetimeFigureOut">
              <a:rPr kumimoji="1" lang="ja-JP" altLang="en-US" smtClean="0"/>
              <a:t>2020/12/18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7C39E-08D3-BB40-9FA4-DBBA042562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23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image" Target="../media/image12.emf"/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12" Type="http://schemas.openxmlformats.org/officeDocument/2006/relationships/image" Target="../media/image11.emf"/><Relationship Id="rId17" Type="http://schemas.openxmlformats.org/officeDocument/2006/relationships/image" Target="../media/image16.emf"/><Relationship Id="rId2" Type="http://schemas.openxmlformats.org/officeDocument/2006/relationships/image" Target="../media/image1.emf"/><Relationship Id="rId16" Type="http://schemas.openxmlformats.org/officeDocument/2006/relationships/image" Target="../media/image15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emf"/><Relationship Id="rId11" Type="http://schemas.openxmlformats.org/officeDocument/2006/relationships/image" Target="../media/image10.emf"/><Relationship Id="rId5" Type="http://schemas.openxmlformats.org/officeDocument/2006/relationships/image" Target="../media/image4.emf"/><Relationship Id="rId15" Type="http://schemas.openxmlformats.org/officeDocument/2006/relationships/image" Target="../media/image14.emf"/><Relationship Id="rId10" Type="http://schemas.openxmlformats.org/officeDocument/2006/relationships/image" Target="../media/image9.emf"/><Relationship Id="rId4" Type="http://schemas.openxmlformats.org/officeDocument/2006/relationships/image" Target="../media/image3.emf"/><Relationship Id="rId9" Type="http://schemas.openxmlformats.org/officeDocument/2006/relationships/image" Target="../media/image8.emf"/><Relationship Id="rId14" Type="http://schemas.openxmlformats.org/officeDocument/2006/relationships/image" Target="../media/image13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emf"/><Relationship Id="rId3" Type="http://schemas.openxmlformats.org/officeDocument/2006/relationships/image" Target="../media/image18.emf"/><Relationship Id="rId7" Type="http://schemas.openxmlformats.org/officeDocument/2006/relationships/image" Target="../media/image22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Relationship Id="rId9" Type="http://schemas.openxmlformats.org/officeDocument/2006/relationships/image" Target="../media/image2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8.emf"/><Relationship Id="rId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 descr="名称未設定-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220" y="1055608"/>
            <a:ext cx="4241800" cy="1016000"/>
          </a:xfrm>
          <a:prstGeom prst="rect">
            <a:avLst/>
          </a:prstGeom>
        </p:spPr>
      </p:pic>
      <p:pic>
        <p:nvPicPr>
          <p:cNvPr id="19" name="図 18" descr="名称未設定-3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7939" y="1055608"/>
            <a:ext cx="2375323" cy="983414"/>
          </a:xfrm>
          <a:prstGeom prst="rect">
            <a:avLst/>
          </a:prstGeom>
        </p:spPr>
      </p:pic>
      <p:pic>
        <p:nvPicPr>
          <p:cNvPr id="20" name="図 19" descr="名称未設定-3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272" y="931477"/>
            <a:ext cx="1389313" cy="1499575"/>
          </a:xfrm>
          <a:prstGeom prst="rect">
            <a:avLst/>
          </a:prstGeom>
        </p:spPr>
      </p:pic>
      <p:pic>
        <p:nvPicPr>
          <p:cNvPr id="21" name="図 20" descr="名称未設定-3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8510" y="931477"/>
            <a:ext cx="1042737" cy="1850858"/>
          </a:xfrm>
          <a:prstGeom prst="rect">
            <a:avLst/>
          </a:prstGeom>
        </p:spPr>
      </p:pic>
      <p:pic>
        <p:nvPicPr>
          <p:cNvPr id="22" name="図 21" descr="名称未設定-3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839" y="2496092"/>
            <a:ext cx="3507206" cy="832646"/>
          </a:xfrm>
          <a:prstGeom prst="rect">
            <a:avLst/>
          </a:prstGeom>
        </p:spPr>
      </p:pic>
      <p:pic>
        <p:nvPicPr>
          <p:cNvPr id="23" name="図 22" descr="名称未設定-3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5795" y="2514425"/>
            <a:ext cx="3593967" cy="853244"/>
          </a:xfrm>
          <a:prstGeom prst="rect">
            <a:avLst/>
          </a:prstGeom>
        </p:spPr>
      </p:pic>
      <p:pic>
        <p:nvPicPr>
          <p:cNvPr id="24" name="図 23" descr="名称未設定-3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4840" y="3882189"/>
            <a:ext cx="1460500" cy="609600"/>
          </a:xfrm>
          <a:prstGeom prst="rect">
            <a:avLst/>
          </a:prstGeom>
        </p:spPr>
      </p:pic>
      <p:pic>
        <p:nvPicPr>
          <p:cNvPr id="25" name="図 24" descr="名称未設定-3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7933" y="3882189"/>
            <a:ext cx="1460500" cy="609600"/>
          </a:xfrm>
          <a:prstGeom prst="rect">
            <a:avLst/>
          </a:prstGeom>
        </p:spPr>
      </p:pic>
      <p:pic>
        <p:nvPicPr>
          <p:cNvPr id="26" name="図 25" descr="名称未設定-3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4970" y="3856654"/>
            <a:ext cx="800100" cy="863600"/>
          </a:xfrm>
          <a:prstGeom prst="rect">
            <a:avLst/>
          </a:prstGeom>
        </p:spPr>
      </p:pic>
      <p:pic>
        <p:nvPicPr>
          <p:cNvPr id="27" name="図 26" descr="名称未設定-3.eps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1083" y="3882189"/>
            <a:ext cx="800100" cy="863600"/>
          </a:xfrm>
          <a:prstGeom prst="rect">
            <a:avLst/>
          </a:prstGeom>
        </p:spPr>
      </p:pic>
      <p:pic>
        <p:nvPicPr>
          <p:cNvPr id="28" name="図 27" descr="名称未設定-3.eps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1562" y="3882189"/>
            <a:ext cx="508000" cy="901700"/>
          </a:xfrm>
          <a:prstGeom prst="rect">
            <a:avLst/>
          </a:prstGeom>
        </p:spPr>
      </p:pic>
      <p:pic>
        <p:nvPicPr>
          <p:cNvPr id="29" name="図 28" descr="名称未設定-3.eps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724" y="3886267"/>
            <a:ext cx="508000" cy="901700"/>
          </a:xfrm>
          <a:prstGeom prst="rect">
            <a:avLst/>
          </a:prstGeom>
        </p:spPr>
      </p:pic>
      <p:pic>
        <p:nvPicPr>
          <p:cNvPr id="30" name="図 29" descr="名称未設定-3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265" y="5626768"/>
            <a:ext cx="1993900" cy="482600"/>
          </a:xfrm>
          <a:prstGeom prst="rect">
            <a:avLst/>
          </a:prstGeom>
        </p:spPr>
      </p:pic>
      <p:pic>
        <p:nvPicPr>
          <p:cNvPr id="31" name="図 30" descr="名称未設定-3.eps"/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8845" y="5630779"/>
            <a:ext cx="1993900" cy="279400"/>
          </a:xfrm>
          <a:prstGeom prst="rect">
            <a:avLst/>
          </a:prstGeom>
        </p:spPr>
      </p:pic>
      <p:pic>
        <p:nvPicPr>
          <p:cNvPr id="32" name="図 31" descr="名称未設定-3.eps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3474" y="5653672"/>
            <a:ext cx="1244600" cy="444500"/>
          </a:xfrm>
          <a:prstGeom prst="rect">
            <a:avLst/>
          </a:prstGeom>
        </p:spPr>
      </p:pic>
      <p:pic>
        <p:nvPicPr>
          <p:cNvPr id="33" name="図 32" descr="名称未設定-3.eps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8724" y="5516479"/>
            <a:ext cx="1816100" cy="78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690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67369" y="414423"/>
            <a:ext cx="5013157" cy="16844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3" name="図 32" descr="名称未設定-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19" y="733256"/>
            <a:ext cx="4323192" cy="1027892"/>
          </a:xfrm>
          <a:prstGeom prst="rect">
            <a:avLst/>
          </a:prstGeom>
        </p:spPr>
      </p:pic>
      <p:sp>
        <p:nvSpPr>
          <p:cNvPr id="34" name="正方形/長方形 33"/>
          <p:cNvSpPr/>
          <p:nvPr/>
        </p:nvSpPr>
        <p:spPr>
          <a:xfrm>
            <a:off x="267369" y="2490029"/>
            <a:ext cx="5013157" cy="16844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5680745" y="414422"/>
            <a:ext cx="2550168" cy="2632431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8435057" y="399306"/>
            <a:ext cx="1818938" cy="26324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 descr="名称未設定-3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219" y="2732170"/>
            <a:ext cx="2893980" cy="1198145"/>
          </a:xfrm>
          <a:prstGeom prst="rect">
            <a:avLst/>
          </a:prstGeom>
        </p:spPr>
      </p:pic>
      <p:pic>
        <p:nvPicPr>
          <p:cNvPr id="4" name="図 3" descr="名称未設定-3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8956" y="542181"/>
            <a:ext cx="1940114" cy="2094092"/>
          </a:xfrm>
          <a:prstGeom prst="rect">
            <a:avLst/>
          </a:prstGeom>
        </p:spPr>
      </p:pic>
      <p:pic>
        <p:nvPicPr>
          <p:cNvPr id="5" name="図 4" descr="名称未設定-3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268" y="542181"/>
            <a:ext cx="1179562" cy="2093723"/>
          </a:xfrm>
          <a:prstGeom prst="rect">
            <a:avLst/>
          </a:prstGeom>
        </p:spPr>
      </p:pic>
      <p:sp>
        <p:nvSpPr>
          <p:cNvPr id="17" name="正方形/長方形 16"/>
          <p:cNvSpPr/>
          <p:nvPr/>
        </p:nvSpPr>
        <p:spPr>
          <a:xfrm>
            <a:off x="267369" y="4680779"/>
            <a:ext cx="11403263" cy="16844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6" name="図 5" descr="名称未設定-3.eps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577" y="5346700"/>
            <a:ext cx="1993900" cy="482600"/>
          </a:xfrm>
          <a:prstGeom prst="rect">
            <a:avLst/>
          </a:prstGeom>
        </p:spPr>
      </p:pic>
      <p:pic>
        <p:nvPicPr>
          <p:cNvPr id="7" name="図 6" descr="名称未設定-3.eps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5199" y="5346700"/>
            <a:ext cx="1993900" cy="279400"/>
          </a:xfrm>
          <a:prstGeom prst="rect">
            <a:avLst/>
          </a:prstGeom>
        </p:spPr>
      </p:pic>
      <p:pic>
        <p:nvPicPr>
          <p:cNvPr id="9" name="図 8" descr="名称未設定-3.eps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2015" y="5346700"/>
            <a:ext cx="1244600" cy="444500"/>
          </a:xfrm>
          <a:prstGeom prst="rect">
            <a:avLst/>
          </a:prstGeom>
        </p:spPr>
      </p:pic>
      <p:pic>
        <p:nvPicPr>
          <p:cNvPr id="10" name="図 9" descr="名称未設定-3.eps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7968" y="5257800"/>
            <a:ext cx="990600" cy="73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264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267369" y="414423"/>
            <a:ext cx="5013157" cy="16844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267369" y="2490029"/>
            <a:ext cx="5013157" cy="168442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5" name="図 34" descr="名称未設定-3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862" y="762837"/>
            <a:ext cx="4062999" cy="966028"/>
          </a:xfrm>
          <a:prstGeom prst="rect">
            <a:avLst/>
          </a:prstGeom>
        </p:spPr>
      </p:pic>
      <p:sp>
        <p:nvSpPr>
          <p:cNvPr id="37" name="正方形/長方形 36"/>
          <p:cNvSpPr/>
          <p:nvPr/>
        </p:nvSpPr>
        <p:spPr>
          <a:xfrm>
            <a:off x="5680744" y="414422"/>
            <a:ext cx="2113881" cy="23319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 descr="名称未設定-3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487" y="2746375"/>
            <a:ext cx="2530719" cy="1047750"/>
          </a:xfrm>
          <a:prstGeom prst="rect">
            <a:avLst/>
          </a:prstGeom>
        </p:spPr>
      </p:pic>
      <p:pic>
        <p:nvPicPr>
          <p:cNvPr id="9" name="図 8" descr="名称未設定-3.eps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7285" y="664739"/>
            <a:ext cx="1691078" cy="1825290"/>
          </a:xfrm>
          <a:prstGeom prst="rect">
            <a:avLst/>
          </a:prstGeom>
        </p:spPr>
      </p:pic>
      <p:sp>
        <p:nvSpPr>
          <p:cNvPr id="43" name="正方形/長方形 42"/>
          <p:cNvSpPr/>
          <p:nvPr/>
        </p:nvSpPr>
        <p:spPr>
          <a:xfrm>
            <a:off x="7980112" y="414423"/>
            <a:ext cx="2113881" cy="2331953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" name="図 9" descr="名称未設定-3.eps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5579" y="519448"/>
            <a:ext cx="1195438" cy="2121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120540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Yu Gothic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Yu Gothic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573</TotalTime>
  <Words>0</Words>
  <Application>Microsoft Office PowerPoint</Application>
  <PresentationFormat>ワイド画面</PresentationFormat>
  <Paragraphs>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Yu Gothic</vt:lpstr>
      <vt:lpstr>Yu Gothic Light</vt:lpstr>
      <vt:lpstr>Arial</vt:lpstr>
      <vt:lpstr>ホワイト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ユーザー</dc:creator>
  <cp:lastModifiedBy>木村　有香</cp:lastModifiedBy>
  <cp:revision>10</cp:revision>
  <dcterms:created xsi:type="dcterms:W3CDTF">2019-03-27T01:59:08Z</dcterms:created>
  <dcterms:modified xsi:type="dcterms:W3CDTF">2020-12-18T04:37:42Z</dcterms:modified>
</cp:coreProperties>
</file>